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"/>
  </p:notesMasterIdLst>
  <p:sldIdLst>
    <p:sldId id="259" r:id="rId2"/>
    <p:sldId id="258" r:id="rId3"/>
  </p:sldIdLst>
  <p:sldSz cx="9144000" cy="5143500" type="screen16x9"/>
  <p:notesSz cx="6858000" cy="9144000"/>
  <p:embeddedFontLst>
    <p:embeddedFont>
      <p:font typeface="Dosis" pitchFamily="2" charset="0"/>
      <p:regular r:id="rId5"/>
      <p:bold r:id="rId6"/>
    </p:embeddedFont>
    <p:embeddedFont>
      <p:font typeface="Roboto" panose="02000000000000000000" pitchFamily="2" charset="0"/>
      <p:regular r:id="rId7"/>
      <p:bold r:id="rId8"/>
      <p:italic r:id="rId9"/>
      <p:bold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4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84eb88a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84eb88a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5" y="744575"/>
            <a:ext cx="3852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0000" y="2834125"/>
            <a:ext cx="3852300" cy="17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bilaputri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hyperlink" Target="https://www.linkedin.com/in/wika-rabila-putr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Improving-Employee-Retention-By-Predicting-Employee-Attrition-Using-Machine-Learn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/>
        </p:nvSpPr>
        <p:spPr>
          <a:xfrm>
            <a:off x="5959949" y="908900"/>
            <a:ext cx="3106777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latin typeface="Dosis"/>
                <a:ea typeface="Dosis"/>
                <a:cs typeface="Dosis"/>
                <a:sym typeface="Dosis"/>
              </a:rPr>
              <a:t>Created by: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Wika Rabila Putri</a:t>
            </a:r>
            <a:endParaRPr sz="1200" b="1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3"/>
              </a:rPr>
              <a:t>rabilaputri@gmail.com</a:t>
            </a:r>
            <a:endParaRPr lang="en-US" sz="12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4"/>
              </a:rPr>
              <a:t>https://www.linkedin.com/in/wika-rabila-putri/</a:t>
            </a:r>
            <a:endParaRPr sz="12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6490D-DC99-BF71-C3F7-93909A410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960" y="643075"/>
            <a:ext cx="1069645" cy="14261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F14A59C-B1BB-F4A6-CCD9-3A324F6B5AF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713667" y="2350416"/>
            <a:ext cx="40697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>
                <a:latin typeface="Dosis" pitchFamily="2" charset="0"/>
              </a:rPr>
              <a:t>Sebagai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lulusan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Program </a:t>
            </a:r>
            <a:r>
              <a:rPr lang="en-US" altLang="en-US" dirty="0" err="1">
                <a:latin typeface="Dosis" pitchFamily="2" charset="0"/>
              </a:rPr>
              <a:t>Studi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Manajemen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Keuangan</a:t>
            </a:r>
            <a:r>
              <a:rPr lang="en-US" altLang="en-US" dirty="0">
                <a:latin typeface="Dosis" pitchFamily="2" charset="0"/>
              </a:rPr>
              <a:t>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memiliki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semangat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belajar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tinggi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antusiasme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besar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terhadap</a:t>
            </a:r>
            <a:r>
              <a:rPr lang="en-US" altLang="en-US" dirty="0">
                <a:latin typeface="Dosis" pitchFamily="2" charset="0"/>
              </a:rPr>
              <a:t> dunia data dan </a:t>
            </a:r>
            <a:r>
              <a:rPr lang="en-US" altLang="en-US" i="1" dirty="0">
                <a:latin typeface="Dosis" pitchFamily="2" charset="0"/>
              </a:rPr>
              <a:t>business analytics</a:t>
            </a:r>
            <a:r>
              <a:rPr lang="en-US" altLang="en-US" dirty="0">
                <a:latin typeface="Dosis" pitchFamily="2" charset="0"/>
              </a:rPr>
              <a:t>. Saya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memulai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perjalanan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mempelajari</a:t>
            </a:r>
            <a:r>
              <a:rPr lang="en-US" altLang="en-US" dirty="0">
                <a:latin typeface="Dosis" pitchFamily="2" charset="0"/>
              </a:rPr>
              <a:t> data dan </a:t>
            </a:r>
            <a:r>
              <a:rPr lang="en-US" altLang="en-US" i="1" dirty="0">
                <a:latin typeface="Dosis" pitchFamily="2" charset="0"/>
              </a:rPr>
              <a:t>business analytics, </a:t>
            </a:r>
            <a:r>
              <a:rPr lang="en-US" altLang="en-US" dirty="0" err="1">
                <a:latin typeface="Dosis" pitchFamily="2" charset="0"/>
              </a:rPr>
              <a:t>serta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membangun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dasar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kuat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penggunaan</a:t>
            </a:r>
            <a:r>
              <a:rPr lang="en-US" altLang="en-US" dirty="0">
                <a:latin typeface="Dosis" pitchFamily="2" charset="0"/>
              </a:rPr>
              <a:t> SQL, Python, dan Data Visualization. </a:t>
            </a:r>
            <a:r>
              <a:rPr lang="en-US" altLang="en-US" dirty="0" err="1">
                <a:latin typeface="Dosis" pitchFamily="2" charset="0"/>
              </a:rPr>
              <a:t>Dengan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pengalaman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pelatihan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magang</a:t>
            </a:r>
            <a:r>
              <a:rPr lang="en-US" altLang="en-US" dirty="0">
                <a:latin typeface="Dosis" pitchFamily="2" charset="0"/>
              </a:rPr>
              <a:t> virtual di </a:t>
            </a:r>
            <a:r>
              <a:rPr lang="en-US" altLang="en-US" dirty="0" err="1">
                <a:latin typeface="Dosis" pitchFamily="2" charset="0"/>
              </a:rPr>
              <a:t>bidang</a:t>
            </a:r>
            <a:r>
              <a:rPr lang="en-US" altLang="en-US" dirty="0">
                <a:latin typeface="Dosis" pitchFamily="2" charset="0"/>
              </a:rPr>
              <a:t> data,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siap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mengaplikasikan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keterampilan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untuk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memberikan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solusi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inovatif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mendukung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pengambilan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keputusan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lebih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baik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dunia </a:t>
            </a:r>
            <a:r>
              <a:rPr lang="en-US" altLang="en-US" dirty="0" err="1">
                <a:latin typeface="Dosis" pitchFamily="2" charset="0"/>
              </a:rPr>
              <a:t>bisnis</a:t>
            </a:r>
            <a:r>
              <a:rPr lang="en-US" altLang="en-US" dirty="0">
                <a:latin typeface="Dosis" pitchFamily="2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Dosis" pitchFamily="2" charset="0"/>
            </a:endParaRPr>
          </a:p>
        </p:txBody>
      </p:sp>
      <p:sp>
        <p:nvSpPr>
          <p:cNvPr id="2" name="Google Shape;99;p25">
            <a:extLst>
              <a:ext uri="{FF2B5EF4-FFF2-40B4-BE49-F238E27FC236}">
                <a16:creationId xmlns:a16="http://schemas.microsoft.com/office/drawing/2014/main" id="{5A8E4342-BAF9-B0ED-4F16-CEAC68A114B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1161800"/>
            <a:ext cx="3736800" cy="20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100" dirty="0">
                <a:solidFill>
                  <a:srgbClr val="FFFFFF"/>
                </a:solidFill>
                <a:latin typeface="Dosis" pitchFamily="2" charset="0"/>
              </a:rPr>
              <a:t>Improving Employee Retention by Predicting Employee Attrition Using Machine Learning</a:t>
            </a:r>
            <a:endParaRPr lang="en-US" sz="3100" dirty="0">
              <a:solidFill>
                <a:srgbClr val="FFFFFF"/>
              </a:solidFill>
              <a:latin typeface="Dosis" pitchFamily="2" charset="0"/>
              <a:sym typeface="Dosi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US" sz="2220" b="1" dirty="0">
                <a:latin typeface="Roboto"/>
                <a:ea typeface="Roboto"/>
                <a:cs typeface="Roboto"/>
              </a:rPr>
              <a:t>Annual Report on Employee Number Changes</a:t>
            </a:r>
            <a:br>
              <a:rPr lang="en-US" sz="2220" b="1" dirty="0">
                <a:latin typeface="Roboto"/>
                <a:ea typeface="Roboto"/>
                <a:cs typeface="Roboto"/>
              </a:rPr>
            </a:br>
            <a:endParaRPr lang="en-ID" sz="2220" b="1" dirty="0">
              <a:latin typeface="Roboto"/>
              <a:ea typeface="Roboto"/>
              <a:cs typeface="Robo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2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CE935-00B5-0A54-85F4-6651C752E12E}"/>
              </a:ext>
            </a:extLst>
          </p:cNvPr>
          <p:cNvSpPr txBox="1"/>
          <p:nvPr/>
        </p:nvSpPr>
        <p:spPr>
          <a:xfrm>
            <a:off x="278295" y="3504431"/>
            <a:ext cx="86868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ID" sz="1200" dirty="0" err="1">
                <a:latin typeface="Dosis" pitchFamily="2" charset="0"/>
                <a:ea typeface="+mn-ea"/>
              </a:rPr>
              <a:t>Periode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Pertumbuhan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Pesat</a:t>
            </a:r>
            <a:r>
              <a:rPr lang="en-ID" sz="1200" dirty="0">
                <a:latin typeface="Dosis" pitchFamily="2" charset="0"/>
                <a:ea typeface="+mn-ea"/>
              </a:rPr>
              <a:t> (2006-2012): </a:t>
            </a:r>
            <a:r>
              <a:rPr lang="en-ID" sz="1200" dirty="0" err="1">
                <a:latin typeface="Dosis" pitchFamily="2" charset="0"/>
                <a:ea typeface="+mn-ea"/>
              </a:rPr>
              <a:t>Periode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ini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menunjukkan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pertumbuhan</a:t>
            </a:r>
            <a:r>
              <a:rPr lang="en-ID" sz="1200" dirty="0">
                <a:latin typeface="Dosis" pitchFamily="2" charset="0"/>
                <a:ea typeface="+mn-ea"/>
              </a:rPr>
              <a:t> yang </a:t>
            </a:r>
            <a:r>
              <a:rPr lang="en-ID" sz="1200" dirty="0" err="1">
                <a:latin typeface="Dosis" pitchFamily="2" charset="0"/>
                <a:ea typeface="+mn-ea"/>
              </a:rPr>
              <a:t>cepat</a:t>
            </a:r>
            <a:r>
              <a:rPr lang="en-ID" sz="1200" dirty="0">
                <a:latin typeface="Dosis" pitchFamily="2" charset="0"/>
                <a:ea typeface="+mn-ea"/>
              </a:rPr>
              <a:t> dan </a:t>
            </a:r>
            <a:r>
              <a:rPr lang="en-ID" sz="1200" dirty="0" err="1">
                <a:latin typeface="Dosis" pitchFamily="2" charset="0"/>
                <a:ea typeface="+mn-ea"/>
              </a:rPr>
              <a:t>stabil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tanpa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adanya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pengunduran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diri</a:t>
            </a:r>
            <a:r>
              <a:rPr lang="en-ID" sz="1200" dirty="0">
                <a:latin typeface="Dosis" pitchFamily="2" charset="0"/>
                <a:ea typeface="+mn-ea"/>
              </a:rPr>
              <a:t> yang </a:t>
            </a:r>
            <a:r>
              <a:rPr lang="en-ID" sz="1200" dirty="0" err="1">
                <a:latin typeface="Dosis" pitchFamily="2" charset="0"/>
                <a:ea typeface="+mn-ea"/>
              </a:rPr>
              <a:t>signifikan</a:t>
            </a:r>
            <a:r>
              <a:rPr lang="en-ID" sz="1200" dirty="0">
                <a:latin typeface="Dosis" pitchFamily="2" charset="0"/>
                <a:ea typeface="+mn-ea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ID" sz="1200" dirty="0" err="1">
                <a:latin typeface="Dosis" pitchFamily="2" charset="0"/>
                <a:ea typeface="+mn-ea"/>
              </a:rPr>
              <a:t>Periode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Stabilitas</a:t>
            </a:r>
            <a:r>
              <a:rPr lang="en-ID" sz="1200" dirty="0">
                <a:latin typeface="Dosis" pitchFamily="2" charset="0"/>
                <a:ea typeface="+mn-ea"/>
              </a:rPr>
              <a:t> dan </a:t>
            </a:r>
            <a:r>
              <a:rPr lang="en-ID" sz="1200" dirty="0" err="1">
                <a:latin typeface="Dosis" pitchFamily="2" charset="0"/>
                <a:ea typeface="+mn-ea"/>
              </a:rPr>
              <a:t>Tantangan</a:t>
            </a:r>
            <a:r>
              <a:rPr lang="en-ID" sz="1200" dirty="0">
                <a:latin typeface="Dosis" pitchFamily="2" charset="0"/>
                <a:ea typeface="+mn-ea"/>
              </a:rPr>
              <a:t> (2013-2018): </a:t>
            </a:r>
            <a:r>
              <a:rPr lang="en-ID" sz="1200" dirty="0" err="1">
                <a:latin typeface="Dosis" pitchFamily="2" charset="0"/>
                <a:ea typeface="+mn-ea"/>
              </a:rPr>
              <a:t>Setelah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tahun</a:t>
            </a:r>
            <a:r>
              <a:rPr lang="en-ID" sz="1200" dirty="0">
                <a:latin typeface="Dosis" pitchFamily="2" charset="0"/>
                <a:ea typeface="+mn-ea"/>
              </a:rPr>
              <a:t> 2012, </a:t>
            </a:r>
            <a:r>
              <a:rPr lang="en-ID" sz="1200" dirty="0" err="1">
                <a:latin typeface="Dosis" pitchFamily="2" charset="0"/>
                <a:ea typeface="+mn-ea"/>
              </a:rPr>
              <a:t>perusahaan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mulai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menghadapi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tantangan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dengan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meningkatnya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jumlah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pengunduran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diri</a:t>
            </a:r>
            <a:r>
              <a:rPr lang="en-ID" sz="1200" dirty="0">
                <a:latin typeface="Dosis" pitchFamily="2" charset="0"/>
                <a:ea typeface="+mn-ea"/>
              </a:rPr>
              <a:t>. </a:t>
            </a:r>
            <a:r>
              <a:rPr lang="en-ID" sz="1200" dirty="0" err="1">
                <a:latin typeface="Dosis" pitchFamily="2" charset="0"/>
                <a:ea typeface="+mn-ea"/>
              </a:rPr>
              <a:t>Tahun</a:t>
            </a:r>
            <a:r>
              <a:rPr lang="en-ID" sz="1200" dirty="0">
                <a:latin typeface="Dosis" pitchFamily="2" charset="0"/>
                <a:ea typeface="+mn-ea"/>
              </a:rPr>
              <a:t> 2017 dan 2018 sangat </a:t>
            </a:r>
            <a:r>
              <a:rPr lang="en-ID" sz="1200" dirty="0" err="1">
                <a:latin typeface="Dosis" pitchFamily="2" charset="0"/>
                <a:ea typeface="+mn-ea"/>
              </a:rPr>
              <a:t>kritis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karena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jumlah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pengunduran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diri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melebihi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jumlah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perekrutan</a:t>
            </a:r>
            <a:r>
              <a:rPr lang="en-ID" sz="1200" dirty="0">
                <a:latin typeface="Dosis" pitchFamily="2" charset="0"/>
                <a:ea typeface="+mn-ea"/>
              </a:rPr>
              <a:t>, yang </a:t>
            </a:r>
            <a:r>
              <a:rPr lang="en-ID" sz="1200" dirty="0" err="1">
                <a:latin typeface="Dosis" pitchFamily="2" charset="0"/>
                <a:ea typeface="+mn-ea"/>
              </a:rPr>
              <a:t>menyebabkan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penurunan</a:t>
            </a:r>
            <a:r>
              <a:rPr lang="en-ID" sz="1200" dirty="0">
                <a:latin typeface="Dosis" pitchFamily="2" charset="0"/>
                <a:ea typeface="+mn-ea"/>
              </a:rPr>
              <a:t> total </a:t>
            </a:r>
            <a:r>
              <a:rPr lang="en-ID" sz="1200" dirty="0" err="1">
                <a:latin typeface="Dosis" pitchFamily="2" charset="0"/>
                <a:ea typeface="+mn-ea"/>
              </a:rPr>
              <a:t>karyawan</a:t>
            </a:r>
            <a:r>
              <a:rPr lang="en-ID" sz="1200" dirty="0">
                <a:latin typeface="Dosis" pitchFamily="2" charset="0"/>
                <a:ea typeface="+mn-ea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ID" sz="1200" dirty="0" err="1">
                <a:latin typeface="Dosis" pitchFamily="2" charset="0"/>
                <a:ea typeface="+mn-ea"/>
              </a:rPr>
              <a:t>Fokus</a:t>
            </a:r>
            <a:r>
              <a:rPr lang="en-ID" sz="1200" dirty="0">
                <a:latin typeface="Dosis" pitchFamily="2" charset="0"/>
                <a:ea typeface="+mn-ea"/>
              </a:rPr>
              <a:t> pada </a:t>
            </a:r>
            <a:r>
              <a:rPr lang="en-ID" sz="1200" dirty="0" err="1">
                <a:latin typeface="Dosis" pitchFamily="2" charset="0"/>
                <a:ea typeface="+mn-ea"/>
              </a:rPr>
              <a:t>Retensi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Karyawan</a:t>
            </a:r>
            <a:r>
              <a:rPr lang="en-ID" sz="1200" dirty="0">
                <a:latin typeface="Dosis" pitchFamily="2" charset="0"/>
                <a:ea typeface="+mn-ea"/>
              </a:rPr>
              <a:t>: </a:t>
            </a:r>
            <a:r>
              <a:rPr lang="en-ID" sz="1200" dirty="0" err="1">
                <a:latin typeface="Dosis" pitchFamily="2" charset="0"/>
                <a:ea typeface="+mn-ea"/>
              </a:rPr>
              <a:t>Untuk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menjaga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stabilitas</a:t>
            </a:r>
            <a:r>
              <a:rPr lang="en-ID" sz="1200" dirty="0">
                <a:latin typeface="Dosis" pitchFamily="2" charset="0"/>
                <a:ea typeface="+mn-ea"/>
              </a:rPr>
              <a:t> dan </a:t>
            </a:r>
            <a:r>
              <a:rPr lang="en-ID" sz="1200" dirty="0" err="1">
                <a:latin typeface="Dosis" pitchFamily="2" charset="0"/>
                <a:ea typeface="+mn-ea"/>
              </a:rPr>
              <a:t>pertumbuhan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perusahaan</a:t>
            </a:r>
            <a:r>
              <a:rPr lang="en-ID" sz="1200" dirty="0">
                <a:latin typeface="Dosis" pitchFamily="2" charset="0"/>
                <a:ea typeface="+mn-ea"/>
              </a:rPr>
              <a:t>, </a:t>
            </a:r>
            <a:r>
              <a:rPr lang="en-ID" sz="1200" dirty="0" err="1">
                <a:latin typeface="Dosis" pitchFamily="2" charset="0"/>
                <a:ea typeface="+mn-ea"/>
              </a:rPr>
              <a:t>penting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untuk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fokus</a:t>
            </a:r>
            <a:r>
              <a:rPr lang="en-ID" sz="1200" dirty="0">
                <a:latin typeface="Dosis" pitchFamily="2" charset="0"/>
                <a:ea typeface="+mn-ea"/>
              </a:rPr>
              <a:t> pada strategi </a:t>
            </a:r>
            <a:r>
              <a:rPr lang="en-ID" sz="1200" dirty="0" err="1">
                <a:latin typeface="Dosis" pitchFamily="2" charset="0"/>
                <a:ea typeface="+mn-ea"/>
              </a:rPr>
              <a:t>retensi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karyawan</a:t>
            </a:r>
            <a:r>
              <a:rPr lang="en-ID" sz="1200" dirty="0">
                <a:latin typeface="Dosis" pitchFamily="2" charset="0"/>
                <a:ea typeface="+mn-ea"/>
              </a:rPr>
              <a:t>, </a:t>
            </a:r>
            <a:r>
              <a:rPr lang="en-ID" sz="1200" dirty="0" err="1">
                <a:latin typeface="Dosis" pitchFamily="2" charset="0"/>
                <a:ea typeface="+mn-ea"/>
              </a:rPr>
              <a:t>terutama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setelah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melihat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tren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pengunduran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diri</a:t>
            </a:r>
            <a:r>
              <a:rPr lang="en-ID" sz="1200" dirty="0">
                <a:latin typeface="Dosis" pitchFamily="2" charset="0"/>
                <a:ea typeface="+mn-ea"/>
              </a:rPr>
              <a:t> yang </a:t>
            </a:r>
            <a:r>
              <a:rPr lang="en-ID" sz="1200" dirty="0" err="1">
                <a:latin typeface="Dosis" pitchFamily="2" charset="0"/>
                <a:ea typeface="+mn-ea"/>
              </a:rPr>
              <a:t>meningkat</a:t>
            </a:r>
            <a:r>
              <a:rPr lang="en-ID" sz="1200" dirty="0">
                <a:latin typeface="Dosis" pitchFamily="2" charset="0"/>
                <a:ea typeface="+mn-ea"/>
              </a:rPr>
              <a:t> pada </a:t>
            </a:r>
            <a:r>
              <a:rPr lang="en-ID" sz="1200" dirty="0" err="1">
                <a:latin typeface="Dosis" pitchFamily="2" charset="0"/>
                <a:ea typeface="+mn-ea"/>
              </a:rPr>
              <a:t>periode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akhir</a:t>
            </a:r>
            <a:r>
              <a:rPr lang="en-ID" sz="1200" dirty="0">
                <a:latin typeface="Dosis" pitchFamily="2" charset="0"/>
                <a:ea typeface="+mn-ea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8F5174-B9AC-B041-A18F-DC18973D7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48" y="735424"/>
            <a:ext cx="3434452" cy="2594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8B8E5-556D-5560-E6D5-C5620E8A6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176" y="637708"/>
            <a:ext cx="4409891" cy="26918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222</Words>
  <Application>Microsoft Office PowerPoint</Application>
  <PresentationFormat>On-screen Show (16:9)</PresentationFormat>
  <Paragraphs>11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Dosis</vt:lpstr>
      <vt:lpstr>Roboto</vt:lpstr>
      <vt:lpstr>Arial</vt:lpstr>
      <vt:lpstr>Simple Light</vt:lpstr>
      <vt:lpstr>Improving Employee Retention by Predicting Employee Attrition Using Machine Learning</vt:lpstr>
      <vt:lpstr>Annual Report on Employee Number Changes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Wika Rabila Putri</dc:creator>
  <cp:lastModifiedBy>Wika Rabila Putri</cp:lastModifiedBy>
  <cp:revision>14</cp:revision>
  <dcterms:modified xsi:type="dcterms:W3CDTF">2024-07-27T12:39:24Z</dcterms:modified>
</cp:coreProperties>
</file>